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F147-BB86-E50B-7003-FD8B5F71E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F40E9-2BB9-371F-20B7-7BE37194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7A8DF-939C-4986-BCF9-F16B145C711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5E4B7-F5D3-6FEE-38E3-BCC496C4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C63E2-78BF-DB4A-4EC7-BBF7BAFB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B8DD-1562-41A2-9177-959DBFA2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5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C8741-932F-F209-92D6-CE8E5D40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1F58F-70A5-169E-87A0-7EB184CC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A602A-4BE3-BA25-0CD5-07910F14B3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A7A8DF-939C-4986-BCF9-F16B145C711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6B9AC-2C2C-6FC3-A79B-FD2893D59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75F34-2594-7956-5BB2-FEE831932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5AB8DD-1562-41A2-9177-959DBFA28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2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1FC9F6-A0A0-49FE-1CDF-44D849E23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65475-52BA-7226-0CE6-66CA43347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05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7355B5-3DC9-72FE-3401-D6BF65C4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7F49D4-B8AF-5B18-261E-67A1EA275E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7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4B2612-1E77-35D3-8858-380B88B8E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498BBB-35DB-4B59-FC3C-885E4963D5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7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D05A1F-99DB-207B-BD87-BAD76DE96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623C35-5F56-6FA4-4A33-3CBBFA061B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5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FF11A1-5A44-B216-5944-9FE855D5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E1A058-B73D-941D-0AB1-D28CBB2B2A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3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37DF20-3F33-2F34-C043-875B9387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CBD1C-53B8-B8A3-EE0D-19CB643BC6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64F5E2-9408-B41E-7D93-CE0E55F9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C38CBC-82A5-165E-91F7-E433ABBE2D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4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66C991-7C40-3CB5-CDC5-8DFB6EE1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2EFC6-B5A8-F54E-CEF5-AB40152224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3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25E1E1-F4D4-3A38-5E75-431C67F36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2E2EF8-5D6D-F170-8641-12D3DDCA8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9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F6345B-7694-3B8A-6B49-FF47CBB8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B89DA-6AA1-0C5E-582E-5176761FBC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79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47625C-2F71-B140-F8FE-5337412E3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8D86EF-D3CC-D75A-9FCD-D8B17C8C7E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6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A3A38D-F295-6766-7A18-1673D7E23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B8319D-8A20-AC77-359F-0C0DDAE161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77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4E4EF8-3292-5CAC-D35E-37C9469B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DD1758-6D75-CEEE-3F2B-EAC39FB6D8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46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8FD711-8E13-FEB1-891F-B945E58F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29AB9C-1F7A-D4DA-5F9E-A6BEC737F1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5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C778D9-C7C3-F7A1-BC11-9496C7555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7A9E5-EFE3-0F49-2EE8-19A0E70D76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1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AC496D-DCC5-2C38-0AC8-C3ACDE6EC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56E69-8AF9-55C6-E7DE-A185F0E9FB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53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67B1F6-DBA8-34A2-6107-D51DE0E7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CFCCB0-FEE5-67D4-8849-05EF5DEF02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27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75771D-BD50-4A25-4AC6-EC7C984DE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61444-CDEB-AA8F-A885-AA4CF451B0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60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197E84-8B10-7902-D5F4-7743BF8D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324DFE-5216-DC3F-48B5-9B633DEB75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5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F15ACE-7A0E-F374-E61C-4182F8AE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6FF495-5F3D-E13C-94AC-C055214098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52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B06398-0092-7ADD-D8DC-08EE4535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4FAA14-15A5-1491-2212-3DB418FB5A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66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6A01A6-B9D3-DB6A-FF40-23C956B31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8DE12-9C55-135E-668E-81AA96AFAF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6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B5C8E7-0FAC-BAF8-1DC6-46162791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461D1A-9BDA-AF15-3E91-C1914E842D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58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C7777B-B3FD-03D7-034A-4AA24DC7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12F9C-188B-2BE6-57F1-68ACF1E48E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13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961A6E-C2FC-5503-BDD8-F921087AD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8A267-DB67-AAD0-F2BB-1C0FC0825B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2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12AF9B-E603-4463-4A55-A917FAF2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1031B-EE6B-EBEC-90D8-9ABC4C3E63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3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BBCB2B-9371-2DC0-8F7B-17DCC8A9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98E614-1D28-708A-1E45-4FEF52E916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33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30070A-2AE8-FABA-2507-A9A5C190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747E2-EC63-3D24-3281-A3F79EBB24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4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86544C-3FC2-EFAB-3B44-6E27F125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BA0D8D-5BF7-C4AB-9EC0-E99F92CB8F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31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0AD6E3-993E-6657-31D3-C5D651200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691D7-3197-673C-E3A1-877FC9F2A0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24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26FD95-1EFD-38FB-489D-3C7D7A9C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933B2-2936-747C-B057-0561AFC84E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151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52FFD3-5F52-FFED-217C-F4009CDA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522787-8FC6-C7BE-478C-D757179EAF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19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E36D99-B589-DE8D-5C87-5E30EE73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4E45E-031B-DA52-C552-BC04FB00BC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26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7CCBA4-1222-2B0F-DD93-10AE7E4B1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9723B-BB0B-DF6B-53BF-77CF083777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15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8042BD-3750-0986-8AD5-7A5DDC1A6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14105-76F7-888E-5AA1-E95C8432CD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29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AF0601-AD35-5F19-5446-9ACC90C3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4665A8-EE2A-46A3-A0FD-50A2BC72FD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4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28BE4F-0C3C-1A5C-4A72-071AD0A3F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D08AF-88BE-DBEB-46FE-F6D4CAEF79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83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F093A0-F8D2-CCD5-B30E-2551A5CD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2EA361-C69F-39E9-0B48-664013B4CF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081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2A1E4B-1478-B5E9-0BF3-119DA271D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B7A44B-2A57-7642-5091-3453F22FEC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12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D2A7CD-8A8F-5357-948A-4F4F3DD0F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FB929D-8E6B-6B81-3D25-B7A64F761E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35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5AFB1A-8BF2-8787-D8F0-C31674E3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D2E50-516E-C6C2-23B3-49E92C0544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4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AMIN DAYEKH</dc:creator>
  <cp:lastModifiedBy>AMIN DAYEKH</cp:lastModifiedBy>
  <cp:revision>1</cp:revision>
  <dcterms:created xsi:type="dcterms:W3CDTF">2026-06-23T04:36:30Z</dcterms:created>
  <dcterms:modified xsi:type="dcterms:W3CDTF">2026-06-23T04:36:30Z</dcterms:modified>
</cp:coreProperties>
</file>